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5" r:id="rId4"/>
    <p:sldId id="264" r:id="rId5"/>
    <p:sldId id="266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917D0B-139C-48D6-A673-1024B3BB364F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D0248E-A45E-4D38-948E-FE370B0C7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1143000"/>
          </a:xfrm>
        </p:spPr>
        <p:txBody>
          <a:bodyPr/>
          <a:lstStyle/>
          <a:p>
            <a:r>
              <a:rPr lang="en-US" dirty="0" smtClean="0"/>
              <a:t>Physics PBL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600200"/>
            <a:ext cx="3657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The question: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How can we improve the living / school conditions of students by providing access to electricity through renewable energy sources?</a:t>
            </a:r>
            <a:endParaRPr lang="en-US" dirty="0"/>
          </a:p>
        </p:txBody>
      </p:sp>
      <p:pic>
        <p:nvPicPr>
          <p:cNvPr id="2050" name="Picture 2" descr="http://38.media.tumblr.com/ffafef43f0e18ad64ac8569b2421d41a/tumblr_inline_n7zs03f0DS1shg8z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" y="9906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185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01852"/>
            <a:ext cx="342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bit more about the school: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" y="3200400"/>
            <a:ext cx="9144000" cy="3947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St. Timothy’s was set up and is ran by a husband and wife team, James and Beatrice Nathaniel.</a:t>
            </a:r>
          </a:p>
          <a:p>
            <a:pPr lvl="1"/>
            <a:r>
              <a:rPr lang="en-US" dirty="0" smtClean="0"/>
              <a:t>The school started when this couple brought in vulnerable (mostly orphaned) children into their own home and gave them an education.</a:t>
            </a:r>
          </a:p>
          <a:p>
            <a:r>
              <a:rPr lang="en-US" dirty="0" smtClean="0"/>
              <a:t>St. Timothy’s serves the community of Newland (just outside of Moshi Tanzania)</a:t>
            </a:r>
          </a:p>
          <a:p>
            <a:r>
              <a:rPr lang="en-US" dirty="0" smtClean="0"/>
              <a:t>The school placed 2</a:t>
            </a:r>
            <a:r>
              <a:rPr lang="en-US" baseline="30000" dirty="0" smtClean="0"/>
              <a:t>nd</a:t>
            </a:r>
            <a:r>
              <a:rPr lang="en-US" dirty="0" smtClean="0"/>
              <a:t> our of 52 schools in the Moshi national exams in 2013! They place 7</a:t>
            </a:r>
            <a:r>
              <a:rPr lang="en-US" baseline="30000" dirty="0" smtClean="0"/>
              <a:t>th</a:t>
            </a:r>
            <a:r>
              <a:rPr lang="en-US" dirty="0" smtClean="0"/>
              <a:t> in 2014.</a:t>
            </a:r>
            <a:endParaRPr lang="en-US" dirty="0"/>
          </a:p>
        </p:txBody>
      </p:sp>
      <p:pic>
        <p:nvPicPr>
          <p:cNvPr id="3074" name="Picture 2" descr="http://38.media.tumblr.com/6f5b0bd981f4ba59e9521a42d53d95cf/tumblr_inline_n8emk1kCEH1shg8z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7439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94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037582"/>
            <a:ext cx="8610600" cy="128930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Watch the video (link below) about the school grounds. Watch carefully! Think about what you see and what you could help improve.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6406896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https://www.youtube.com/watch?v=FUx1aznJXhw</a:t>
            </a:r>
          </a:p>
        </p:txBody>
      </p:sp>
      <p:pic>
        <p:nvPicPr>
          <p:cNvPr id="5122" name="Picture 2" descr="  St. Tim’s has transformed from a classroom under a tree to a thriving school with 9 classrooms, 15 teachers, and 300 studen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107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bit more about the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4709160"/>
          </a:xfrm>
        </p:spPr>
        <p:txBody>
          <a:bodyPr/>
          <a:lstStyle/>
          <a:p>
            <a:r>
              <a:rPr lang="en-US" dirty="0" smtClean="0"/>
              <a:t>Out of the 300 students who attend, one third of the students are vulnerable – many are orphans</a:t>
            </a:r>
          </a:p>
          <a:p>
            <a:r>
              <a:rPr lang="en-US" dirty="0" smtClean="0"/>
              <a:t>For every 2 students that pay to attend school,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 1 child goes for free</a:t>
            </a:r>
            <a:endParaRPr lang="en-US" dirty="0"/>
          </a:p>
        </p:txBody>
      </p:sp>
      <p:pic>
        <p:nvPicPr>
          <p:cNvPr id="4104" name="Picture 8" descr="  St. Timothy’s primary school (St. Tim’s) delivers quality education to 300 students in Moshi Tanzan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895600"/>
            <a:ext cx="5629275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363" y="386009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students come to school for the day and then go home. Students that don’t have a home stay in </a:t>
            </a:r>
            <a:r>
              <a:rPr lang="en-US" smtClean="0"/>
              <a:t>the </a:t>
            </a:r>
            <a:r>
              <a:rPr lang="en-US" smtClean="0"/>
              <a:t>hostel </a:t>
            </a:r>
            <a:r>
              <a:rPr lang="en-US" dirty="0" smtClean="0"/>
              <a:t>(boarding house).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182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274638"/>
            <a:ext cx="2819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PBL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010" y="3267075"/>
            <a:ext cx="8229600" cy="4251960"/>
          </a:xfrm>
        </p:spPr>
        <p:txBody>
          <a:bodyPr/>
          <a:lstStyle/>
          <a:p>
            <a:r>
              <a:rPr lang="en-US" dirty="0" smtClean="0"/>
              <a:t>We are sharing access to electricity with this school in Tanzania!</a:t>
            </a:r>
          </a:p>
          <a:p>
            <a:pPr marL="137160" indent="0">
              <a:buNone/>
            </a:pPr>
            <a:r>
              <a:rPr lang="en-US" dirty="0" smtClean="0"/>
              <a:t>Write this down and check it out!</a:t>
            </a:r>
          </a:p>
          <a:p>
            <a:pPr marL="585216" lvl="1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3200" dirty="0" smtClean="0">
                <a:solidFill>
                  <a:srgbClr val="FFFF00"/>
                </a:solidFill>
              </a:rPr>
              <a:t>sharethespark.weebly.com</a:t>
            </a:r>
          </a:p>
          <a:p>
            <a:pPr marL="585216" lvl="1" indent="0">
              <a:buNone/>
            </a:pPr>
            <a:r>
              <a:rPr lang="en-US" dirty="0" smtClean="0"/>
              <a:t>While researching, use this site to find the roles, rubrics you will be graded on, useful websites, task lists of what you need to get done, and a calendar.</a:t>
            </a:r>
          </a:p>
          <a:p>
            <a:pPr marL="585216" lvl="1" indent="0">
              <a:buNone/>
            </a:pPr>
            <a:endParaRPr lang="en-US" dirty="0"/>
          </a:p>
        </p:txBody>
      </p:sp>
      <p:pic>
        <p:nvPicPr>
          <p:cNvPr id="1026" name="Picture 2" descr="http://img3.wikia.nocookie.net/__cb20130807020706/psi/images/2/2c/516506908741b_(1)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530" y="76200"/>
            <a:ext cx="510540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104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In your PBL groups Start thinking about:</a:t>
            </a:r>
          </a:p>
          <a:p>
            <a:pPr lvl="1"/>
            <a:r>
              <a:rPr lang="en-US" sz="2800" dirty="0" smtClean="0"/>
              <a:t>what </a:t>
            </a:r>
            <a:r>
              <a:rPr lang="en-US" sz="2800" b="1" u="sng" dirty="0" smtClean="0"/>
              <a:t>energy source  </a:t>
            </a:r>
            <a:r>
              <a:rPr lang="en-US" sz="2800" dirty="0" smtClean="0"/>
              <a:t>do you want to use. (wind, solar, geothermal, biomass, hydro, human movement, …)</a:t>
            </a:r>
          </a:p>
          <a:p>
            <a:pPr lvl="1"/>
            <a:r>
              <a:rPr lang="en-US" sz="2800" dirty="0" smtClean="0"/>
              <a:t>What are you trying to do?</a:t>
            </a:r>
          </a:p>
          <a:p>
            <a:pPr lvl="2"/>
            <a:r>
              <a:rPr lang="en-US" sz="2400" dirty="0" smtClean="0"/>
              <a:t>I.E. (provide light, heat food, recharge laptops…..)</a:t>
            </a:r>
          </a:p>
          <a:p>
            <a:pPr lvl="2"/>
            <a:r>
              <a:rPr lang="en-US" sz="2400" dirty="0" smtClean="0"/>
              <a:t>There are many things you can provide electricity for but I would begin focusing on one “thing” for your PBL</a:t>
            </a:r>
          </a:p>
          <a:p>
            <a:pPr lvl="1"/>
            <a:r>
              <a:rPr lang="en-US" sz="2800" dirty="0" smtClean="0"/>
              <a:t>Complete the “Physics PBL Initial Plan” and email to me BEFORE THE END OF THE PERIOD!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312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 BREAK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lumMod val="85000"/>
              <a:alpha val="59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that you have roles for each person in your group: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your “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PBL Initial Individual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Research” worksheet.  Due Monday 11/30/15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ball is in your court. You have a responsibility to complete YOUR JOB for your group.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your first chance to show your group you will do your part!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only need bits of time over a couple days to do a good job.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me or your group members for help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phone numbers/emails between your group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96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415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Physics PBL</vt:lpstr>
      <vt:lpstr>A bit more about the school: </vt:lpstr>
      <vt:lpstr>Slide 3</vt:lpstr>
      <vt:lpstr>A bit more about the students</vt:lpstr>
      <vt:lpstr>The PBL website</vt:lpstr>
      <vt:lpstr>For today</vt:lpstr>
      <vt:lpstr>OVER BREAK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source PBL</dc:title>
  <dc:creator>michael leitshuh</dc:creator>
  <cp:lastModifiedBy>billthielke</cp:lastModifiedBy>
  <cp:revision>17</cp:revision>
  <dcterms:created xsi:type="dcterms:W3CDTF">2015-11-19T00:13:23Z</dcterms:created>
  <dcterms:modified xsi:type="dcterms:W3CDTF">2015-11-20T05:34:58Z</dcterms:modified>
</cp:coreProperties>
</file>